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6F1-EBBE-41A5-8744-E1F847449AC2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67F0-0CFF-4BA4-9347-1F0C7D3346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6F1-EBBE-41A5-8744-E1F847449AC2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67F0-0CFF-4BA4-9347-1F0C7D3346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6F1-EBBE-41A5-8744-E1F847449AC2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67F0-0CFF-4BA4-9347-1F0C7D3346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6F1-EBBE-41A5-8744-E1F847449AC2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67F0-0CFF-4BA4-9347-1F0C7D3346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6F1-EBBE-41A5-8744-E1F847449AC2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67F0-0CFF-4BA4-9347-1F0C7D3346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6F1-EBBE-41A5-8744-E1F847449AC2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67F0-0CFF-4BA4-9347-1F0C7D3346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6F1-EBBE-41A5-8744-E1F847449AC2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67F0-0CFF-4BA4-9347-1F0C7D3346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6F1-EBBE-41A5-8744-E1F847449AC2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67F0-0CFF-4BA4-9347-1F0C7D3346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6F1-EBBE-41A5-8744-E1F847449AC2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67F0-0CFF-4BA4-9347-1F0C7D3346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6F1-EBBE-41A5-8744-E1F847449AC2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67F0-0CFF-4BA4-9347-1F0C7D3346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6F1-EBBE-41A5-8744-E1F847449AC2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67F0-0CFF-4BA4-9347-1F0C7D3346F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06F1-EBBE-41A5-8744-E1F847449AC2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D67F0-0CFF-4BA4-9347-1F0C7D3346F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052736"/>
            <a:ext cx="21256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355081" y="3573016"/>
            <a:ext cx="4596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Yemekhanemiz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000" cy="62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000" cy="62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000" cy="62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Ekran Gösterisi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Slayt 1</vt:lpstr>
      <vt:lpstr>Slayt 2</vt:lpstr>
      <vt:lpstr>Slayt 3</vt:lpstr>
      <vt:lpstr>Slayt 4</vt:lpstr>
      <vt:lpstr>Slayt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Hp</dc:creator>
  <cp:lastModifiedBy>Hp</cp:lastModifiedBy>
  <cp:revision>2</cp:revision>
  <dcterms:created xsi:type="dcterms:W3CDTF">2020-02-17T11:11:29Z</dcterms:created>
  <dcterms:modified xsi:type="dcterms:W3CDTF">2020-02-17T11:17:59Z</dcterms:modified>
</cp:coreProperties>
</file>