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61A7-6270-4A67-8E29-99A43EE93C63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1BF5-31FF-4996-B5BC-63DC20E86A6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125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627784" y="3645024"/>
            <a:ext cx="3285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Kantinimiz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280000" cy="54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000" cy="54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280000" cy="54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Ekran Gösterisi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Slayt 1</vt:lpstr>
      <vt:lpstr>Slayt 2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1</cp:revision>
  <dcterms:created xsi:type="dcterms:W3CDTF">2020-02-17T11:04:13Z</dcterms:created>
  <dcterms:modified xsi:type="dcterms:W3CDTF">2020-02-17T11:11:00Z</dcterms:modified>
</cp:coreProperties>
</file>