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EFBB0-C1B6-46B3-A3FE-EC714A30D62A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B3651-DCE0-4197-8BF6-394590D3C6D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052736"/>
            <a:ext cx="2125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FİZİKİ DURUM\Spor Salonumuz\20180424_122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26400" y="-10801350"/>
            <a:ext cx="8280000" cy="46575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80000" cy="534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280000" cy="548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000" cy="55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80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Ekran Gösterisi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Hp</cp:lastModifiedBy>
  <cp:revision>3</cp:revision>
  <dcterms:created xsi:type="dcterms:W3CDTF">2020-02-17T10:30:11Z</dcterms:created>
  <dcterms:modified xsi:type="dcterms:W3CDTF">2020-02-17T10:43:30Z</dcterms:modified>
</cp:coreProperties>
</file>