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0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EB0FC6-F462-4B9C-9498-548B6AFB590F}" type="datetimeFigureOut">
              <a:rPr lang="tr-TR" smtClean="0"/>
              <a:pPr/>
              <a:t>17.02.2020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C1948-2180-4CCD-879C-1FF973A21E62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EB0FC6-F462-4B9C-9498-548B6AFB590F}" type="datetimeFigureOut">
              <a:rPr lang="tr-TR" smtClean="0"/>
              <a:pPr/>
              <a:t>17.02.2020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C1948-2180-4CCD-879C-1FF973A21E62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EB0FC6-F462-4B9C-9498-548B6AFB590F}" type="datetimeFigureOut">
              <a:rPr lang="tr-TR" smtClean="0"/>
              <a:pPr/>
              <a:t>17.02.2020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C1948-2180-4CCD-879C-1FF973A21E62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EB0FC6-F462-4B9C-9498-548B6AFB590F}" type="datetimeFigureOut">
              <a:rPr lang="tr-TR" smtClean="0"/>
              <a:pPr/>
              <a:t>17.02.2020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C1948-2180-4CCD-879C-1FF973A21E62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EB0FC6-F462-4B9C-9498-548B6AFB590F}" type="datetimeFigureOut">
              <a:rPr lang="tr-TR" smtClean="0"/>
              <a:pPr/>
              <a:t>17.02.2020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C1948-2180-4CCD-879C-1FF973A21E62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EB0FC6-F462-4B9C-9498-548B6AFB590F}" type="datetimeFigureOut">
              <a:rPr lang="tr-TR" smtClean="0"/>
              <a:pPr/>
              <a:t>17.02.2020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C1948-2180-4CCD-879C-1FF973A21E62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EB0FC6-F462-4B9C-9498-548B6AFB590F}" type="datetimeFigureOut">
              <a:rPr lang="tr-TR" smtClean="0"/>
              <a:pPr/>
              <a:t>17.02.2020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C1948-2180-4CCD-879C-1FF973A21E62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EB0FC6-F462-4B9C-9498-548B6AFB590F}" type="datetimeFigureOut">
              <a:rPr lang="tr-TR" smtClean="0"/>
              <a:pPr/>
              <a:t>17.02.2020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C1948-2180-4CCD-879C-1FF973A21E62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EB0FC6-F462-4B9C-9498-548B6AFB590F}" type="datetimeFigureOut">
              <a:rPr lang="tr-TR" smtClean="0"/>
              <a:pPr/>
              <a:t>17.02.2020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C1948-2180-4CCD-879C-1FF973A21E62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EB0FC6-F462-4B9C-9498-548B6AFB590F}" type="datetimeFigureOut">
              <a:rPr lang="tr-TR" smtClean="0"/>
              <a:pPr/>
              <a:t>17.02.2020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C1948-2180-4CCD-879C-1FF973A21E62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EB0FC6-F462-4B9C-9498-548B6AFB590F}" type="datetimeFigureOut">
              <a:rPr lang="tr-TR" smtClean="0"/>
              <a:pPr/>
              <a:t>17.02.2020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C1948-2180-4CCD-879C-1FF973A21E62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EB0FC6-F462-4B9C-9498-548B6AFB590F}" type="datetimeFigureOut">
              <a:rPr lang="tr-TR" smtClean="0"/>
              <a:pPr/>
              <a:t>17.02.2020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2C1948-2180-4CCD-879C-1FF973A21E62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91880" y="908720"/>
            <a:ext cx="2125663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2 Dikdörtgen"/>
          <p:cNvSpPr/>
          <p:nvPr/>
        </p:nvSpPr>
        <p:spPr>
          <a:xfrm>
            <a:off x="1925085" y="3501008"/>
            <a:ext cx="502470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tr-TR" sz="5400" b="1" cap="none" spc="5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Resim Atölyemiz</a:t>
            </a:r>
            <a:endParaRPr lang="tr-TR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836712"/>
            <a:ext cx="81280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1052736"/>
            <a:ext cx="81280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1052736"/>
            <a:ext cx="81280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764704"/>
            <a:ext cx="7776864" cy="50405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188640"/>
            <a:ext cx="8352928" cy="62646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908720"/>
            <a:ext cx="8128000" cy="51845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2</Words>
  <Application>Microsoft Office PowerPoint</Application>
  <PresentationFormat>Ekran Gösterisi (4:3)</PresentationFormat>
  <Paragraphs>1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7</vt:i4>
      </vt:variant>
    </vt:vector>
  </HeadingPairs>
  <TitlesOfParts>
    <vt:vector size="8" baseType="lpstr">
      <vt:lpstr>Ofis Teması</vt:lpstr>
      <vt:lpstr>Slayt 1</vt:lpstr>
      <vt:lpstr>Slayt 2</vt:lpstr>
      <vt:lpstr>Slayt 3</vt:lpstr>
      <vt:lpstr>Slayt 4</vt:lpstr>
      <vt:lpstr>Slayt 5</vt:lpstr>
      <vt:lpstr>Slayt 6</vt:lpstr>
      <vt:lpstr>Slayt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Slayt 1</dc:title>
  <dc:creator>Hp</dc:creator>
  <cp:lastModifiedBy>Hp</cp:lastModifiedBy>
  <cp:revision>3</cp:revision>
  <dcterms:created xsi:type="dcterms:W3CDTF">2020-02-17T10:23:01Z</dcterms:created>
  <dcterms:modified xsi:type="dcterms:W3CDTF">2020-02-17T10:45:45Z</dcterms:modified>
</cp:coreProperties>
</file>