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0FC6-F462-4B9C-9498-548B6AFB590F}" type="datetimeFigureOut">
              <a:rPr lang="tr-TR" smtClean="0"/>
              <a:pPr/>
              <a:t>17.02.2020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1948-2180-4CCD-879C-1FF973A21E6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908720"/>
            <a:ext cx="21256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1925085" y="3501008"/>
            <a:ext cx="5024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Resim Atölyemiz</a:t>
            </a:r>
            <a:endParaRPr lang="tr-T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12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12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12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77686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35292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1280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Ekran Gösterisi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Hp</cp:lastModifiedBy>
  <cp:revision>3</cp:revision>
  <dcterms:created xsi:type="dcterms:W3CDTF">2020-02-17T10:23:01Z</dcterms:created>
  <dcterms:modified xsi:type="dcterms:W3CDTF">2020-02-17T10:45:45Z</dcterms:modified>
</cp:coreProperties>
</file>