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8590-66BC-4E14-93CA-66A2E686C838}" type="datetimeFigureOut">
              <a:rPr lang="tr-TR" smtClean="0"/>
              <a:t>17.02.2020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57A-202E-450D-A697-50F159FBB30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2125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731798" y="3933056"/>
            <a:ext cx="569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Laboratuvarlarımız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FİZİKİ DURUM\Laboratuvarlarımız\DSC_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FİZİKİ DURUM\Laboratuvarlarımız\DSC_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FİZİKİ DURUM\Laboratuvarlarımız\DSC_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FİZİKİ DURUM\Laboratuvarlarımız\DSC_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FİZİKİ DURUM\Laboratuvarlarımız\DSC_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FİZİKİ DURUM\Laboratuvarlarımız\DSC_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80000" cy="54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Ekran Gösterisi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Hp</cp:lastModifiedBy>
  <cp:revision>1</cp:revision>
  <dcterms:created xsi:type="dcterms:W3CDTF">2020-02-17T09:24:31Z</dcterms:created>
  <dcterms:modified xsi:type="dcterms:W3CDTF">2020-02-17T09:33:03Z</dcterms:modified>
</cp:coreProperties>
</file>