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4BDC2-2988-464E-9820-EE8C45C803F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EC9A-59CB-41FC-965F-EF846253EFE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08720"/>
            <a:ext cx="2125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331640" y="3244334"/>
            <a:ext cx="6480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Kütüphanemiz</a:t>
            </a:r>
            <a:endParaRPr lang="tr-T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FİZİKİ DURUM\kütüphanemiz\DSC_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FİZİKİ DURUM\kütüphanemiz\DSC_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FİZİKİ DURUM\kütüphanemiz\DSC_0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FİZİKİ DURUM\kütüphanemiz\DSC_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FİZİKİ DURUM\kütüphanemiz\DSC_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FİZİKİ DURUM\kütüphanemiz\DSC_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Ekran Gösterisi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Hp</cp:lastModifiedBy>
  <cp:revision>1</cp:revision>
  <dcterms:created xsi:type="dcterms:W3CDTF">2020-02-17T09:07:16Z</dcterms:created>
  <dcterms:modified xsi:type="dcterms:W3CDTF">2020-02-17T09:16:09Z</dcterms:modified>
</cp:coreProperties>
</file>