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F18-B853-4518-9874-F5E08FF54064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4A76-3B04-455B-B748-0A6ABD8815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F18-B853-4518-9874-F5E08FF54064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4A76-3B04-455B-B748-0A6ABD8815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F18-B853-4518-9874-F5E08FF54064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4A76-3B04-455B-B748-0A6ABD8815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F18-B853-4518-9874-F5E08FF54064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4A76-3B04-455B-B748-0A6ABD8815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F18-B853-4518-9874-F5E08FF54064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4A76-3B04-455B-B748-0A6ABD8815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F18-B853-4518-9874-F5E08FF54064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4A76-3B04-455B-B748-0A6ABD8815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F18-B853-4518-9874-F5E08FF54064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4A76-3B04-455B-B748-0A6ABD8815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F18-B853-4518-9874-F5E08FF54064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4A76-3B04-455B-B748-0A6ABD8815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F18-B853-4518-9874-F5E08FF54064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4A76-3B04-455B-B748-0A6ABD8815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F18-B853-4518-9874-F5E08FF54064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4A76-3B04-455B-B748-0A6ABD8815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F18-B853-4518-9874-F5E08FF54064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4A76-3B04-455B-B748-0A6ABD8815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A7F18-B853-4518-9874-F5E08FF54064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F4A76-3B04-455B-B748-0A6ABD88156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174438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052736"/>
            <a:ext cx="8064896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171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8136904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p\Desktop\image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3" y="620688"/>
            <a:ext cx="7920880" cy="54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p\Desktop\images[3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8064896" cy="54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Ekran Gösterisi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Slayt 1</vt:lpstr>
      <vt:lpstr>Slayt 2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Hp</dc:creator>
  <cp:lastModifiedBy>Hp</cp:lastModifiedBy>
  <cp:revision>1</cp:revision>
  <dcterms:created xsi:type="dcterms:W3CDTF">2020-02-10T11:09:18Z</dcterms:created>
  <dcterms:modified xsi:type="dcterms:W3CDTF">2020-02-10T11:12:55Z</dcterms:modified>
</cp:coreProperties>
</file>